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291" r:id="rId36"/>
    <p:sldId id="297" r:id="rId37"/>
    <p:sldId id="292" r:id="rId38"/>
    <p:sldId id="290" r:id="rId39"/>
    <p:sldId id="295" r:id="rId40"/>
    <p:sldId id="296" r:id="rId4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12/05/2015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12/05/2015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12/05/2015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12/05/2015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12/05/2015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12/05/2015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12/05/2015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12/05/2015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12/05/2015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O que é?</a:t>
            </a:r>
            <a:endParaRPr lang="pt-BR" dirty="0"/>
          </a:p>
        </p:txBody>
      </p:sp>
      <p:sp>
        <p:nvSpPr>
          <p:cNvPr id="5" name="Espaço Reservado para Conteúdo 4"/>
          <p:cNvSpPr>
            <a:spLocks noGrp="1"/>
          </p:cNvSpPr>
          <p:nvPr>
            <p:ph idx="1"/>
          </p:nvPr>
        </p:nvSpPr>
        <p:spPr/>
        <p:txBody>
          <a:bodyPr/>
          <a:lstStyle/>
          <a:p>
            <a:r>
              <a:rPr lang="pt-BR" dirty="0" smtClean="0"/>
              <a:t>Desempenho  escalabilidade  gargalo</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Quando testar</a:t>
            </a:r>
            <a:endParaRPr lang="pt-BR" dirty="0"/>
          </a:p>
        </p:txBody>
      </p:sp>
      <p:sp>
        <p:nvSpPr>
          <p:cNvPr id="4" name="Espaço Reservado para Conteúdo 3"/>
          <p:cNvSpPr>
            <a:spLocks noGrp="1"/>
          </p:cNvSpPr>
          <p:nvPr>
            <p:ph idx="1"/>
          </p:nvPr>
        </p:nvSpPr>
        <p:spPr/>
        <p:txBody>
          <a:bodyPr/>
          <a:lstStyle/>
          <a:p>
            <a:r>
              <a:rPr lang="pt-BR" dirty="0" smtClean="0"/>
              <a:t>Cedo</a:t>
            </a:r>
          </a:p>
          <a:p>
            <a:r>
              <a:rPr lang="pt-BR" dirty="0" smtClean="0"/>
              <a:t>Tarde</a:t>
            </a:r>
          </a:p>
          <a:p>
            <a:r>
              <a:rPr lang="pt-BR" dirty="0" smtClean="0"/>
              <a:t>Integral e equilibrada </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Aonde está o Gargalo?</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a:t>
            </a:r>
            <a:r>
              <a:rPr lang="pt-BR" dirty="0" smtClean="0"/>
              <a:t>ideia</a:t>
            </a:r>
            <a:endParaRPr lang="pt-BR" dirty="0"/>
          </a:p>
          <a:p>
            <a:r>
              <a:rPr lang="pt-BR" dirty="0" smtClean="0"/>
              <a:t>Como evoluiu</a:t>
            </a:r>
          </a:p>
          <a:p>
            <a:r>
              <a:rPr lang="pt-BR" dirty="0" smtClean="0"/>
              <a:t>Para onde vai</a:t>
            </a:r>
            <a:endParaRPr lang="pt-BR" dirty="0" smtClean="0"/>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Ferramentas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Testes</a:t>
            </a:r>
            <a:endParaRPr lang="pt-BR" dirty="0"/>
          </a:p>
        </p:txBody>
      </p:sp>
      <p:sp>
        <p:nvSpPr>
          <p:cNvPr id="3" name="Espaço Reservado para Conteúdo 2"/>
          <p:cNvSpPr>
            <a:spLocks noGrp="1"/>
          </p:cNvSpPr>
          <p:nvPr>
            <p:ph idx="1"/>
          </p:nvPr>
        </p:nvSpPr>
        <p:spPr/>
        <p:txBody>
          <a:bodyPr/>
          <a:lstStyle/>
          <a:p>
            <a:r>
              <a:rPr lang="pt-BR" dirty="0" smtClean="0"/>
              <a:t>Teste uma aplicação real</a:t>
            </a:r>
          </a:p>
          <a:p>
            <a:r>
              <a:rPr lang="pt-BR" dirty="0" smtClean="0"/>
              <a:t>Cópia exata</a:t>
            </a:r>
          </a:p>
          <a:p>
            <a:r>
              <a:rPr lang="pt-BR" dirty="0" smtClean="0"/>
              <a:t>Subsistema</a:t>
            </a:r>
          </a:p>
          <a:p>
            <a:r>
              <a:rPr lang="pt-BR" dirty="0" smtClean="0"/>
              <a:t>Testes de </a:t>
            </a:r>
            <a:br>
              <a:rPr lang="pt-BR" dirty="0" smtClean="0"/>
            </a:br>
            <a:r>
              <a:rPr lang="pt-BR" dirty="0" smtClean="0"/>
              <a:t>Regressão</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que ajuda</a:t>
            </a:r>
            <a:endParaRPr lang="pt-BR" dirty="0"/>
          </a:p>
        </p:txBody>
      </p:sp>
      <p:sp>
        <p:nvSpPr>
          <p:cNvPr id="3" name="Espaço Reservado para Conteúdo 2"/>
          <p:cNvSpPr>
            <a:spLocks noGrp="1"/>
          </p:cNvSpPr>
          <p:nvPr>
            <p:ph idx="1"/>
          </p:nvPr>
        </p:nvSpPr>
        <p:spPr/>
        <p:txBody>
          <a:bodyPr/>
          <a:lstStyle/>
          <a:p>
            <a:r>
              <a:rPr lang="pt-BR" dirty="0" smtClean="0"/>
              <a:t>Teoria das filas</a:t>
            </a:r>
          </a:p>
          <a:p>
            <a:r>
              <a:rPr lang="pt-BR" dirty="0" err="1" smtClean="0"/>
              <a:t>Probailidade</a:t>
            </a:r>
            <a:r>
              <a:rPr lang="pt-BR" dirty="0" smtClean="0"/>
              <a:t> </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que medir</a:t>
            </a:r>
            <a:endParaRPr lang="pt-BR" dirty="0"/>
          </a:p>
        </p:txBody>
      </p:sp>
      <p:sp>
        <p:nvSpPr>
          <p:cNvPr id="3" name="Espaço Reservado para Conteúdo 2"/>
          <p:cNvSpPr>
            <a:spLocks noGrp="1"/>
          </p:cNvSpPr>
          <p:nvPr>
            <p:ph idx="1"/>
          </p:nvPr>
        </p:nvSpPr>
        <p:spPr/>
        <p:txBody>
          <a:bodyPr/>
          <a:lstStyle/>
          <a:p>
            <a:r>
              <a:rPr lang="pt-BR" dirty="0" err="1" smtClean="0"/>
              <a:t>Workload</a:t>
            </a:r>
            <a:r>
              <a:rPr lang="pt-BR" dirty="0" smtClean="0"/>
              <a:t> e </a:t>
            </a:r>
            <a:r>
              <a:rPr lang="pt-BR" dirty="0" err="1" smtClean="0"/>
              <a:t>transaction</a:t>
            </a:r>
            <a:endParaRPr lang="pt-BR" dirty="0" smtClean="0"/>
          </a:p>
          <a:p>
            <a:r>
              <a:rPr lang="pt-BR" dirty="0" err="1" smtClean="0"/>
              <a:t>Batching</a:t>
            </a:r>
            <a:endParaRPr lang="pt-BR" dirty="0" smtClean="0"/>
          </a:p>
          <a:p>
            <a:r>
              <a:rPr lang="pt-BR" dirty="0" err="1" smtClean="0"/>
              <a:t>Throughput</a:t>
            </a:r>
            <a:endParaRPr lang="pt-BR" dirty="0" smtClean="0"/>
          </a:p>
          <a:p>
            <a:r>
              <a:rPr lang="pt-BR" dirty="0" smtClean="0"/>
              <a:t>Response time</a:t>
            </a:r>
          </a:p>
          <a:p>
            <a:r>
              <a:rPr lang="pt-BR" dirty="0" smtClean="0"/>
              <a:t>Escalabilidade</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Throughput</a:t>
            </a:r>
            <a:endParaRPr lang="pt-BR" dirty="0"/>
          </a:p>
        </p:txBody>
      </p:sp>
      <p:sp>
        <p:nvSpPr>
          <p:cNvPr id="3" name="Espaço Reservado para Conteúdo 2"/>
          <p:cNvSpPr>
            <a:spLocks noGrp="1"/>
          </p:cNvSpPr>
          <p:nvPr>
            <p:ph idx="1"/>
          </p:nvPr>
        </p:nvSpPr>
        <p:spPr/>
        <p:txBody>
          <a:bodyPr/>
          <a:lstStyle/>
          <a:p>
            <a:r>
              <a:rPr lang="pt-BR" dirty="0" err="1" smtClean="0"/>
              <a:t>Throughput</a:t>
            </a:r>
            <a:r>
              <a:rPr lang="pt-BR" dirty="0" smtClean="0"/>
              <a:t> </a:t>
            </a:r>
          </a:p>
          <a:p>
            <a:r>
              <a:rPr lang="pt-BR" dirty="0" smtClean="0"/>
              <a:t>OPS/TPS /RPS e média de tempo</a:t>
            </a:r>
          </a:p>
          <a:p>
            <a:r>
              <a:rPr lang="pt-BR" dirty="0" err="1" smtClean="0"/>
              <a:t>Ex</a:t>
            </a:r>
            <a:r>
              <a:rPr lang="pt-BR" dirty="0" smtClean="0"/>
              <a:t>: 500ops em 0.5s x 400ops em 0.4s</a:t>
            </a:r>
          </a:p>
        </p:txBody>
      </p:sp>
    </p:spTree>
    <p:extLst>
      <p:ext uri="{BB962C8B-B14F-4D97-AF65-F5344CB8AC3E}">
        <p14:creationId xmlns:p14="http://schemas.microsoft.com/office/powerpoint/2010/main" val="4008560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Dicas</a:t>
            </a:r>
            <a:endParaRPr lang="pt-BR" dirty="0"/>
          </a:p>
        </p:txBody>
      </p:sp>
      <p:sp>
        <p:nvSpPr>
          <p:cNvPr id="3" name="Espaço Reservado para Conteúdo 2"/>
          <p:cNvSpPr>
            <a:spLocks noGrp="1"/>
          </p:cNvSpPr>
          <p:nvPr>
            <p:ph idx="1"/>
          </p:nvPr>
        </p:nvSpPr>
        <p:spPr/>
        <p:txBody>
          <a:bodyPr/>
          <a:lstStyle/>
          <a:p>
            <a:r>
              <a:rPr lang="pt-BR" dirty="0" smtClean="0"/>
              <a:t>Variabilidade</a:t>
            </a:r>
          </a:p>
          <a:p>
            <a:r>
              <a:rPr lang="pt-BR" dirty="0" smtClean="0"/>
              <a:t>Probabilidade</a:t>
            </a:r>
          </a:p>
          <a:p>
            <a:r>
              <a:rPr lang="pt-BR" dirty="0" smtClean="0"/>
              <a:t>Não sacrifique princípios sólidos de arquitetura em troca de desempenho</a:t>
            </a:r>
          </a:p>
          <a:p>
            <a:r>
              <a:rPr lang="pt-BR" dirty="0" smtClean="0"/>
              <a:t>Tente criar programas bons em vez de rápidos, a não ser que...</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a:t>
            </a:r>
            <a:r>
              <a:rPr lang="pt-BR" dirty="0" smtClean="0"/>
              <a:t>Testar</a:t>
            </a:r>
            <a:r>
              <a:rPr lang="pt-BR" dirty="0" smtClean="0"/>
              <a:t/>
            </a:r>
            <a:br>
              <a:rPr lang="pt-BR" dirty="0" smtClean="0"/>
            </a:br>
            <a:r>
              <a:rPr lang="pt-BR" dirty="0" smtClean="0"/>
              <a:t>- O que </a:t>
            </a:r>
            <a:r>
              <a:rPr lang="pt-BR" dirty="0" smtClean="0"/>
              <a:t>testar</a:t>
            </a:r>
            <a:r>
              <a:rPr lang="pt-BR" dirty="0" smtClean="0"/>
              <a:t/>
            </a:r>
            <a:br>
              <a:rPr lang="pt-BR" dirty="0" smtClean="0"/>
            </a:br>
            <a:r>
              <a:rPr lang="pt-BR" dirty="0" smtClean="0"/>
              <a:t>- Ferramentas</a:t>
            </a:r>
            <a:br>
              <a:rPr lang="pt-BR" dirty="0" smtClean="0"/>
            </a:br>
            <a:r>
              <a:rPr lang="pt-BR" dirty="0" smtClean="0"/>
              <a:t>- Como </a:t>
            </a:r>
            <a:r>
              <a:rPr lang="pt-BR" dirty="0" smtClean="0"/>
              <a:t>testar</a:t>
            </a:r>
            <a:r>
              <a:rPr lang="pt-BR" dirty="0" smtClean="0"/>
              <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377</TotalTime>
  <Words>485</Words>
  <Application>Microsoft Office PowerPoint</Application>
  <PresentationFormat>Apresentação na tela (4:3)</PresentationFormat>
  <Paragraphs>140</Paragraphs>
  <Slides>40</Slides>
  <Notes>0</Notes>
  <HiddenSlides>0</HiddenSlides>
  <MMClips>0</MMClips>
  <ScaleCrop>false</ScaleCrop>
  <HeadingPairs>
    <vt:vector size="4" baseType="variant">
      <vt:variant>
        <vt:lpstr>Tema</vt:lpstr>
      </vt:variant>
      <vt:variant>
        <vt:i4>1</vt:i4>
      </vt:variant>
      <vt:variant>
        <vt:lpstr>Títulos de slides</vt:lpstr>
      </vt:variant>
      <vt:variant>
        <vt:i4>40</vt:i4>
      </vt:variant>
    </vt:vector>
  </HeadingPairs>
  <TitlesOfParts>
    <vt:vector size="41" baseType="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Apresentação do PowerPoint</vt:lpstr>
      <vt:lpstr>www.apinfo.com</vt:lpstr>
      <vt:lpstr>Algumas empresas</vt:lpstr>
      <vt:lpstr>Performance</vt:lpstr>
      <vt:lpstr>O que é?</vt:lpstr>
      <vt:lpstr>Quando testar</vt:lpstr>
      <vt:lpstr>Aonde está o Gargalo?</vt:lpstr>
      <vt:lpstr>Ferramentas</vt:lpstr>
      <vt:lpstr>Testes</vt:lpstr>
      <vt:lpstr>O que ajuda</vt:lpstr>
      <vt:lpstr>Benchmark</vt:lpstr>
      <vt:lpstr>O que medir</vt:lpstr>
      <vt:lpstr>Throughput</vt:lpstr>
      <vt:lpstr>Exemplo</vt:lpstr>
      <vt:lpstr>Response time</vt:lpstr>
      <vt:lpstr>Dicas</vt:lpstr>
      <vt:lpstr>Arquitetura da JVM</vt:lpstr>
      <vt:lpstr>Visão Geral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94</cp:revision>
  <dcterms:created xsi:type="dcterms:W3CDTF">2015-05-10T22:13:21Z</dcterms:created>
  <dcterms:modified xsi:type="dcterms:W3CDTF">2015-05-13T03:23:55Z</dcterms:modified>
</cp:coreProperties>
</file>